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dy Hayes" userId="06094c7f-1daf-490c-8df1-c244e7937a2b" providerId="ADAL" clId="{1BCBC305-D0F8-49AE-82A1-76B87301DCAD}"/>
    <pc:docChg chg="custSel modSld">
      <pc:chgData name="Paddy Hayes" userId="06094c7f-1daf-490c-8df1-c244e7937a2b" providerId="ADAL" clId="{1BCBC305-D0F8-49AE-82A1-76B87301DCAD}" dt="2026-02-27T14:40:12.948" v="644" actId="20577"/>
      <pc:docMkLst>
        <pc:docMk/>
      </pc:docMkLst>
      <pc:sldChg chg="modNotesTx">
        <pc:chgData name="Paddy Hayes" userId="06094c7f-1daf-490c-8df1-c244e7937a2b" providerId="ADAL" clId="{1BCBC305-D0F8-49AE-82A1-76B87301DCAD}" dt="2026-02-27T14:37:07.218" v="121" actId="20577"/>
        <pc:sldMkLst>
          <pc:docMk/>
          <pc:sldMk cId="0" sldId="256"/>
        </pc:sldMkLst>
      </pc:sldChg>
      <pc:sldChg chg="modNotesTx">
        <pc:chgData name="Paddy Hayes" userId="06094c7f-1daf-490c-8df1-c244e7937a2b" providerId="ADAL" clId="{1BCBC305-D0F8-49AE-82A1-76B87301DCAD}" dt="2026-02-27T14:37:19.992" v="166" actId="20577"/>
        <pc:sldMkLst>
          <pc:docMk/>
          <pc:sldMk cId="0" sldId="257"/>
        </pc:sldMkLst>
      </pc:sldChg>
      <pc:sldChg chg="modNotesTx">
        <pc:chgData name="Paddy Hayes" userId="06094c7f-1daf-490c-8df1-c244e7937a2b" providerId="ADAL" clId="{1BCBC305-D0F8-49AE-82A1-76B87301DCAD}" dt="2026-02-27T14:38:11.399" v="319" actId="20577"/>
        <pc:sldMkLst>
          <pc:docMk/>
          <pc:sldMk cId="0" sldId="258"/>
        </pc:sldMkLst>
      </pc:sldChg>
      <pc:sldChg chg="modNotesTx">
        <pc:chgData name="Paddy Hayes" userId="06094c7f-1daf-490c-8df1-c244e7937a2b" providerId="ADAL" clId="{1BCBC305-D0F8-49AE-82A1-76B87301DCAD}" dt="2026-02-27T14:38:47.733" v="460" actId="20577"/>
        <pc:sldMkLst>
          <pc:docMk/>
          <pc:sldMk cId="0" sldId="259"/>
        </pc:sldMkLst>
      </pc:sldChg>
      <pc:sldChg chg="modNotesTx">
        <pc:chgData name="Paddy Hayes" userId="06094c7f-1daf-490c-8df1-c244e7937a2b" providerId="ADAL" clId="{1BCBC305-D0F8-49AE-82A1-76B87301DCAD}" dt="2026-02-27T14:39:29.283" v="593" actId="20577"/>
        <pc:sldMkLst>
          <pc:docMk/>
          <pc:sldMk cId="0" sldId="260"/>
        </pc:sldMkLst>
      </pc:sldChg>
      <pc:sldChg chg="modNotesTx">
        <pc:chgData name="Paddy Hayes" userId="06094c7f-1daf-490c-8df1-c244e7937a2b" providerId="ADAL" clId="{1BCBC305-D0F8-49AE-82A1-76B87301DCAD}" dt="2026-02-27T14:39:37.352" v="598" actId="20577"/>
        <pc:sldMkLst>
          <pc:docMk/>
          <pc:sldMk cId="0" sldId="261"/>
        </pc:sldMkLst>
      </pc:sldChg>
      <pc:sldChg chg="modNotesTx">
        <pc:chgData name="Paddy Hayes" userId="06094c7f-1daf-490c-8df1-c244e7937a2b" providerId="ADAL" clId="{1BCBC305-D0F8-49AE-82A1-76B87301DCAD}" dt="2026-02-27T14:39:48.671" v="606" actId="20577"/>
        <pc:sldMkLst>
          <pc:docMk/>
          <pc:sldMk cId="0" sldId="262"/>
        </pc:sldMkLst>
      </pc:sldChg>
      <pc:sldChg chg="modNotesTx">
        <pc:chgData name="Paddy Hayes" userId="06094c7f-1daf-490c-8df1-c244e7937a2b" providerId="ADAL" clId="{1BCBC305-D0F8-49AE-82A1-76B87301DCAD}" dt="2026-02-27T14:39:59.820" v="619" actId="20577"/>
        <pc:sldMkLst>
          <pc:docMk/>
          <pc:sldMk cId="0" sldId="263"/>
        </pc:sldMkLst>
      </pc:sldChg>
      <pc:sldChg chg="modNotesTx">
        <pc:chgData name="Paddy Hayes" userId="06094c7f-1daf-490c-8df1-c244e7937a2b" providerId="ADAL" clId="{1BCBC305-D0F8-49AE-82A1-76B87301DCAD}" dt="2026-02-27T14:40:06.570" v="637" actId="20577"/>
        <pc:sldMkLst>
          <pc:docMk/>
          <pc:sldMk cId="0" sldId="264"/>
        </pc:sldMkLst>
      </pc:sldChg>
      <pc:sldChg chg="modNotesTx">
        <pc:chgData name="Paddy Hayes" userId="06094c7f-1daf-490c-8df1-c244e7937a2b" providerId="ADAL" clId="{1BCBC305-D0F8-49AE-82A1-76B87301DCAD}" dt="2026-02-27T14:40:12.948" v="644" actId="2057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C488D-3A41-4E3E-AFDB-D9A06E88D55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DE83-B84D-4C8E-A3CA-5CB65451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Chinese Mitten Crab is native to eastern Asia and has hitch-hiked it’s way all around the world!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5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1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moon controls the tides in Deptford Creek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6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European Eel travels all the way from it’s breeding ground in the Sargasso Sea near Bermuda, to rivers like Deptford Creek to grow and mature!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6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Thames used to be so polluted that people drew cartoons making fun of it – until a sewer system was built in the 1860s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King Henry VIII had a slaughterhouse near Creekside – it’s said that pig was one of his favourite foods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8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1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2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4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kingfisher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DE83-B84D-4C8E-A3CA-5CB65451EE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8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22A9-409E-3F66-C237-520CCED43C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0D2AE-70DF-B259-025C-53FEA4DB705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23F3E-81F1-5F75-D854-8DC722B1B6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CC3CB-D825-41BF-9D1A-D56617D51DF8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F29E4-1941-8E5E-81AC-771F59323B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CA2C-E832-882D-D37D-04D5FB36F9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602E2B-BB34-4C63-BE30-F109F97A89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449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9313-AF07-ED3D-271F-BD8D2CD81B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779A5-225F-1A04-8929-44033D8DFA2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7D056-3F69-5A16-F9A3-959755365C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40F6FE-2D6F-41BC-94FE-6A488D072709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6A07-0411-9AEB-3279-915620ED54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A6C0-54CC-26E4-73D1-61A04EA9B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4F44D-84B7-4823-8A41-2145F4B19F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5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222AC-9504-A541-CE58-5F298B0A8D7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3B85C-6A19-2DB6-F7EF-4F86F260D08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F634-ED80-ABDD-F3B2-5DADD3643A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B88A7C-33C1-4731-9C5B-17D8C1AA046F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F7D5-A498-9638-2951-39A866C4C6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4753-473C-E8A3-78C3-8E68C052D2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06FAE-A8B5-40DD-B0F5-E10D410617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C52A-C400-026D-6128-907604BCAE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4674-66AB-CC0C-809D-D09889E4A34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E99DB-CE2F-07A3-0EC3-A734B97EB8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DA76E-D3FD-444E-BF28-7488C0DD9CC8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11554-5CB2-9451-9058-95B5D768C2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519E4-492C-8C0D-962B-94819821F2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4AA7F3-F962-4FAB-9CA9-E2A424B48F5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461-9E77-AA04-099C-9066196C2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2810C-9662-3B5D-D8ED-164497E153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8FDE4-A985-B720-4E71-8980372FA2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9813B-E1A0-411D-8D36-E9F7736DF6AA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0570-2C7D-C96C-39AA-DA59837454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DA0F9-0835-E35D-F39E-D9CD07DA8C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8444E5-3D99-421B-B9BB-393F8254F2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98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06D7-60E8-4F1D-52CE-F6874765E9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CA06-B212-E1C5-135F-E5356316F4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E5CF1-330E-2B29-7F4D-3AC667E69EB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38395-FFAA-15D4-1074-F873431473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CC5F5B-BED8-4B12-8906-CE839FFD95A1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F259-F901-B55E-3B14-E8C017DAB8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2D1E3-3137-CB81-8F65-38A97A5BD9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D3C78B-CE41-414E-93BA-A69F091D88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38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7226-C022-5E49-BFFD-E65AE38A0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A775F-A802-910E-DFB6-A18F79D54F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1D7BB-D21A-C973-F9D8-B748764C355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A2034-84E6-AB3D-C750-8FB9734602C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21620-E3EE-2FC9-8E89-B1EC83D551C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E512B-B547-9C34-DB72-FD35C3CFE8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972816-E5BB-4684-A780-815EA63260B0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2F2AB-3196-1F55-EB44-AE27D95BFB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54EC-C72F-FDB4-288F-BD60E8469B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88C22-8725-493C-A137-805881E202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7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255-D663-8D01-A60E-5276E9D08C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9A4D1-E1EF-213F-0E59-3095D4AA4E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950466-097A-4705-93ED-78D5186380D1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56B5B-AE2E-1615-B132-0AD5F3FF1C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FACDB-5547-B38C-274D-17EA6B5A1E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A962E-96EC-4F7C-A3D4-18B31D64BD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6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BEC30-CCDF-3368-47B7-86B28CF2A2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F9CEC0-DBF5-4710-B16D-BD220C47A8EB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D0898-C93F-23AF-19C8-F57828C9C3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543AF-4C27-91E3-DCDF-242A77E0E5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DDF01-94B5-4B19-82C6-800355409E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212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2198-089C-6249-3E5E-5C73595B27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27A0-21BC-825C-3490-F0011D2F47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39278-F7C8-3906-3BD7-8A35BA96E2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EA85B-9C7B-2183-05C0-51993AD198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EC59D4-34B3-429C-AD68-1098D9E2AABF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787AA-4042-BA0B-5551-029537FD1D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D9D24-8009-1C80-073F-FA77D0690B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E34ED8-9F43-4009-A121-D3B6D7EDEAB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7CF4-BC40-FEA2-17EB-134C55693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201B9-E354-CC06-4794-D032D642ECD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14B95-7260-B99C-C24C-310A75828F5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5361F-321C-2768-4AF4-822B289EEB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09BD19-DBD9-4B00-8D0B-5ECC36B50C1C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8B11D-866D-F5AB-728A-3654C14F90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A5D8C-33D9-689A-ECB3-4EA4936414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97A846-403C-47E0-B6E5-4B10EE86C8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0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9676-97F1-F7B8-5634-B661EDEF7D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27455-90B9-BD99-887D-6C6C9F3C52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CACA-CB50-25A0-E1BC-BC6A0D776DA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8E19596-5DD6-468B-ADFC-5B688EE64925}" type="datetime1">
              <a:rPr lang="en-GB"/>
              <a:pPr lvl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18489-C3D5-D329-F9B3-A59690C326D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9D577-1F48-2483-80AE-B288B31053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DAAC102-FF64-4A1B-BD77-7F388C27CD13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text, arthropod, vegetable&#10;&#10;Description automatically generated">
            <a:extLst>
              <a:ext uri="{FF2B5EF4-FFF2-40B4-BE49-F238E27FC236}">
                <a16:creationId xmlns:a16="http://schemas.microsoft.com/office/drawing/2014/main" id="{C40A61EB-504E-C806-38D5-0EADAA795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39" y="267242"/>
            <a:ext cx="9342488" cy="65907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540B36-FA53-BE85-E179-A20B8A66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11" y="456943"/>
            <a:ext cx="8474174" cy="5944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E15D00C-FE24-6EE1-4B4A-6242BFC70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537" y="434083"/>
            <a:ext cx="8458931" cy="59898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64247D-3B49-75D0-9D05-199230360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11" y="456943"/>
            <a:ext cx="8474174" cy="59441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FB6C4F-F067-8ABF-FA9B-8F0A7C60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67" y="430270"/>
            <a:ext cx="8436071" cy="5997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2029560-5D23-5622-59F3-05B19332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37" y="430270"/>
            <a:ext cx="8458931" cy="5997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12914E6-BD62-6476-4C5A-7477A4F62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67" y="456943"/>
            <a:ext cx="8436071" cy="59441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ABA80BA-8496-7335-B315-C16C5D6C8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64" y="437887"/>
            <a:ext cx="8512277" cy="59822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text, arthropod, vegetable&#10;&#10;Description automatically generated">
            <a:extLst>
              <a:ext uri="{FF2B5EF4-FFF2-40B4-BE49-F238E27FC236}">
                <a16:creationId xmlns:a16="http://schemas.microsoft.com/office/drawing/2014/main" id="{5F9EF87A-DB79-A479-6851-95DA9AB1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27" y="325727"/>
            <a:ext cx="3919292" cy="27648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4F3D5BC-950C-36F3-63A4-EBB5B277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" y="325727"/>
            <a:ext cx="4035091" cy="28357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6FF50E1-DFE2-E70A-2FFB-63764DF04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77" y="2248189"/>
            <a:ext cx="3919282" cy="27615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16B2B97-C8C6-ED70-2CC3-82FBE131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479"/>
            <a:ext cx="3869512" cy="2743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42A459-2271-4A6A-D477-05A235013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367" y="4114479"/>
            <a:ext cx="3754343" cy="26690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5FE6959-236F-1310-F19A-9DE1A7C84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84" y="449317"/>
            <a:ext cx="8420828" cy="59593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A394202-073D-440D-A0BC-BF6F016C4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24" y="430270"/>
            <a:ext cx="8466557" cy="5997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D8569C3-D7BA-7175-F3F5-26A8634C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67" y="449317"/>
            <a:ext cx="8436071" cy="59593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442E9008A8C4795DF6EC20453F0C9" ma:contentTypeVersion="24" ma:contentTypeDescription="Create a new document." ma:contentTypeScope="" ma:versionID="ed8e393951bc7b9b23ddb02deac948f2">
  <xsd:schema xmlns:xsd="http://www.w3.org/2001/XMLSchema" xmlns:xs="http://www.w3.org/2001/XMLSchema" xmlns:p="http://schemas.microsoft.com/office/2006/metadata/properties" xmlns:ns2="9723ebfe-aabe-41c5-831c-d64834a151e7" xmlns:ns3="92ecb166-82fc-4544-bf95-505f114ebaeb" targetNamespace="http://schemas.microsoft.com/office/2006/metadata/properties" ma:root="true" ma:fieldsID="1c2078c0aecd2b8216dca5cd8219c514" ns2:_="" ns3:_="">
    <xsd:import namespace="9723ebfe-aabe-41c5-831c-d64834a151e7"/>
    <xsd:import namespace="92ecb166-82fc-4544-bf95-505f114eb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date" minOccurs="0"/>
                <xsd:element ref="ns2:Dat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ate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3ebfe-aabe-41c5-831c-d64834a15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b10d53d-99ee-41ab-8d9b-25cc40cae8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Date0" ma:index="25" nillable="true" ma:displayName="Date" ma:format="DateTime" ma:internalName="Date0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time" ma:index="29" nillable="true" ma:displayName="Date time" ma:format="DateOnly" ma:internalName="Date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cb166-82fc-4544-bf95-505f114eb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069512b-6d46-4a99-8b6a-149b0a23f83e}" ma:internalName="TaxCatchAll" ma:showField="CatchAllData" ma:web="92ecb166-82fc-4544-bf95-505f114eb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9723ebfe-aabe-41c5-831c-d64834a151e7" xsi:nil="true"/>
    <Date0 xmlns="9723ebfe-aabe-41c5-831c-d64834a151e7" xsi:nil="true"/>
    <Datetime xmlns="9723ebfe-aabe-41c5-831c-d64834a151e7" xsi:nil="true"/>
    <lcf76f155ced4ddcb4097134ff3c332f xmlns="9723ebfe-aabe-41c5-831c-d64834a151e7">
      <Terms xmlns="http://schemas.microsoft.com/office/infopath/2007/PartnerControls"/>
    </lcf76f155ced4ddcb4097134ff3c332f>
    <TaxCatchAll xmlns="92ecb166-82fc-4544-bf95-505f114eba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F76B04-9302-44EF-B4F6-9BDFA1F7D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23ebfe-aabe-41c5-831c-d64834a151e7"/>
    <ds:schemaRef ds:uri="92ecb166-82fc-4544-bf95-505f114eb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D27665-B014-482C-977A-42F6926184FC}">
  <ds:schemaRefs>
    <ds:schemaRef ds:uri="http://schemas.microsoft.com/office/2006/metadata/properties"/>
    <ds:schemaRef ds:uri="http://schemas.microsoft.com/office/infopath/2007/PartnerControls"/>
    <ds:schemaRef ds:uri="9723ebfe-aabe-41c5-831c-d64834a151e7"/>
    <ds:schemaRef ds:uri="92ecb166-82fc-4544-bf95-505f114ebaeb"/>
  </ds:schemaRefs>
</ds:datastoreItem>
</file>

<file path=customXml/itemProps3.xml><?xml version="1.0" encoding="utf-8"?>
<ds:datastoreItem xmlns:ds="http://schemas.openxmlformats.org/officeDocument/2006/customXml" ds:itemID="{73A5E3A4-583D-474B-A904-5BD6F1B58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20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Dawes</dc:creator>
  <cp:lastModifiedBy>Paddy Hayes</cp:lastModifiedBy>
  <cp:revision>1</cp:revision>
  <dcterms:created xsi:type="dcterms:W3CDTF">2022-11-14T15:17:00Z</dcterms:created>
  <dcterms:modified xsi:type="dcterms:W3CDTF">2026-02-27T14:40:15Z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0x010100EDF442E9008A8C4795DF6EC20453F0C9</vt:lpwstr>
  </property>
  <property fmtid="{D5CDD505-2E9C-101B-9397-08002B2CF9AE}" pid="3" name="MediaServiceImageTags">
    <vt:lpwstr/>
  </property>
</Properties>
</file>